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33" r:id="rId3"/>
    <p:sldId id="336" r:id="rId4"/>
    <p:sldId id="335" r:id="rId5"/>
    <p:sldId id="334" r:id="rId6"/>
    <p:sldId id="300" r:id="rId7"/>
    <p:sldId id="269" r:id="rId8"/>
    <p:sldId id="311" r:id="rId9"/>
    <p:sldId id="313" r:id="rId10"/>
    <p:sldId id="312" r:id="rId11"/>
    <p:sldId id="315" r:id="rId12"/>
    <p:sldId id="314" r:id="rId13"/>
    <p:sldId id="321" r:id="rId14"/>
    <p:sldId id="317" r:id="rId15"/>
    <p:sldId id="316" r:id="rId16"/>
    <p:sldId id="310" r:id="rId17"/>
    <p:sldId id="323" r:id="rId18"/>
    <p:sldId id="325" r:id="rId19"/>
    <p:sldId id="319" r:id="rId20"/>
    <p:sldId id="326" r:id="rId21"/>
    <p:sldId id="329" r:id="rId22"/>
    <p:sldId id="320" r:id="rId23"/>
    <p:sldId id="327" r:id="rId24"/>
    <p:sldId id="331" r:id="rId25"/>
    <p:sldId id="328" r:id="rId26"/>
    <p:sldId id="332" r:id="rId27"/>
    <p:sldId id="265" r:id="rId28"/>
    <p:sldId id="298" r:id="rId29"/>
    <p:sldId id="299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9"/>
    <p:restoredTop sz="94719"/>
  </p:normalViewPr>
  <p:slideViewPr>
    <p:cSldViewPr snapToGrid="0">
      <p:cViewPr>
        <p:scale>
          <a:sx n="160" d="100"/>
          <a:sy n="160" d="100"/>
        </p:scale>
        <p:origin x="-88" y="-1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902359"/>
              </p:ext>
            </p:extLst>
          </p:nvPr>
        </p:nvGraphicFramePr>
        <p:xfrm>
          <a:off x="320767" y="2261111"/>
          <a:ext cx="5221290" cy="3761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8812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169267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692679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#null-</a:t>
                      </a:r>
                      <a:r>
                        <a:rPr lang="en-US" sz="1400" dirty="0" err="1"/>
                        <a:t>uni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#bi-</a:t>
                      </a:r>
                      <a:r>
                        <a:rPr lang="en-US" sz="1400"/>
                        <a:t>uni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6F1EA4-379E-81FF-0B41-145CB3DD2AE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9861ACF-42CB-97ED-341C-F331C1E7A83C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DC92E8C-013C-94AF-3CB9-5889E855A909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D87F39D-D171-4691-E14C-74287AA8EFC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159513</TotalTime>
  <Words>2736</Words>
  <Application>Microsoft Macintosh PowerPoint</Application>
  <PresentationFormat>Widescreen</PresentationFormat>
  <Paragraphs>581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633</cp:revision>
  <dcterms:created xsi:type="dcterms:W3CDTF">2024-06-02T22:53:58Z</dcterms:created>
  <dcterms:modified xsi:type="dcterms:W3CDTF">2025-01-12T05:17:11Z</dcterms:modified>
</cp:coreProperties>
</file>